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r" defTabSz="1007147" rtl="1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1007147" rtl="1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r" defTabSz="1007147" rtl="1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r" defTabSz="1007147" rtl="1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r" defTabSz="1007147" rtl="1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r" defTabSz="1007147" rtl="1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r" defTabSz="1007147" rtl="1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r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914400" rtl="1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r" defTabSz="514365" rtl="1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r" defTabSz="514365" rtl="1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r" defTabSz="514365" rtl="1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r" defTabSz="514365" rtl="1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r" defTabSz="514365" rtl="1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r" defTabSz="514365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r" defTabSz="514365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3673" y="0"/>
            <a:ext cx="7671298" cy="10799764"/>
            <a:chOff x="0" y="-1"/>
            <a:chExt cx="7671298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3673" y="5114397"/>
              <a:ext cx="7667625" cy="3875315"/>
              <a:chOff x="19702" y="5892820"/>
              <a:chExt cx="7657337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9702" y="5892820"/>
                <a:ext cx="7657337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226576" y="6245374"/>
                <a:ext cx="4303075" cy="28114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ar-SA" sz="2600" dirty="0">
                    <a:solidFill>
                      <a:schemeClr val="tx1"/>
                    </a:solidFill>
                  </a:rPr>
                  <a:t>نودّ معرفة آرائك. إذا تمت دعوتك للمشاركة في الاستبيان، يُرجى إكماله. </a:t>
                </a:r>
              </a:p>
              <a:p>
                <a:pPr algn="l"/>
                <a:endParaRPr lang="en-GB" sz="26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ar-SA" sz="2600" dirty="0">
                    <a:solidFill>
                      <a:schemeClr val="tx1"/>
                    </a:solidFill>
                  </a:rPr>
                  <a:t>ستساعد ملاحظاتك التقييمية في إحداث تغيير ملموس في رعاية مرضى السكري في إنجلترا.</a:t>
                </a:r>
              </a:p>
              <a:p>
                <a:pPr algn="l"/>
                <a:endParaRPr lang="en-GB" sz="25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351577" y="1119587"/>
              <a:ext cx="6973553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ar-SA" sz="5400" b="1" dirty="0">
                  <a:solidFill>
                    <a:schemeClr val="bg1"/>
                  </a:solidFill>
                </a:rPr>
                <a:t>ساعدنا في تحسين رعاية مرضى السكري في إنجلترا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376501" y="9302503"/>
              <a:ext cx="7171295" cy="1081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ar-SA" sz="2000" dirty="0">
                  <a:solidFill>
                    <a:schemeClr val="bg1"/>
                  </a:solidFill>
                </a:rPr>
                <a:t>لمزيد من المعلومات، يُرجى زيارة </a:t>
              </a:r>
              <a:r>
                <a:rPr lang="en-GB" sz="2000" b="1" dirty="0">
                  <a:solidFill>
                    <a:schemeClr val="bg1"/>
                  </a:solidFill>
                </a:rPr>
                <a:t>diabetessurvey.co.uk/</a:t>
              </a:r>
              <a:r>
                <a:rPr lang="en-GB" sz="2000" b="1" dirty="0" err="1">
                  <a:solidFill>
                    <a:schemeClr val="bg1"/>
                  </a:solidFill>
                </a:rPr>
                <a:t>arabic</a:t>
              </a:r>
              <a:endParaRPr lang="en-GB" sz="2000" b="1" dirty="0">
                <a:solidFill>
                  <a:schemeClr val="bg1"/>
                </a:solidFill>
              </a:endParaRPr>
            </a:p>
            <a:p>
              <a:pPr>
                <a:lnSpc>
                  <a:spcPct val="110000"/>
                </a:lnSpc>
              </a:pPr>
              <a:r>
                <a:rPr lang="en-GB" sz="2000" dirty="0">
                  <a:solidFill>
                    <a:schemeClr val="bg1"/>
                  </a:solidFill>
                </a:rPr>
                <a:t> </a:t>
              </a:r>
              <a:r>
                <a:rPr lang="ar-SA" sz="2000" dirty="0">
                  <a:solidFill>
                    <a:schemeClr val="bg1"/>
                  </a:solidFill>
                </a:rPr>
                <a:t>أو التواصل معنا عبر البريد الإلكتروني </a:t>
              </a:r>
              <a:r>
                <a:rPr lang="en-GB" sz="2000" b="1" dirty="0">
                  <a:solidFill>
                    <a:schemeClr val="bg1"/>
                  </a:solidFill>
                </a:rPr>
                <a:t>diabetessurvey@ipsos.com</a:t>
              </a:r>
              <a:r>
                <a:rPr lang="ar-SA" sz="2000" dirty="0">
                  <a:solidFill>
                    <a:schemeClr val="bg1"/>
                  </a:solidFill>
                </a:rPr>
                <a:t> أو الهاتف المجاني </a:t>
              </a:r>
              <a:r>
                <a:rPr lang="en-GB" sz="2000" b="1" i="0" dirty="0">
                  <a:solidFill>
                    <a:schemeClr val="bg1"/>
                  </a:solidFill>
                  <a:effectLst/>
                  <a:latin typeface="Arial (Body)"/>
                  <a:cs typeface="Arial"/>
                </a:rPr>
                <a:t>‎0800 470 2985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599166" y="3716440"/>
              <a:ext cx="6725964" cy="14610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ar-SA" sz="3600" b="1" dirty="0">
                  <a:solidFill>
                    <a:schemeClr val="bg1"/>
                  </a:solidFill>
                </a:rPr>
                <a:t>الاستبيان الوطني لتجربة التعايش مع مرض السكري لعام 2024</a:t>
              </a: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1400" b="1" dirty="0">
                <a:solidFill>
                  <a:schemeClr val="bg1"/>
                </a:solidFill>
              </a:endParaRPr>
            </a:p>
          </p:txBody>
        </p:sp>
        <p:pic>
          <p:nvPicPr>
            <p:cNvPr id="4" name="Picture 2" descr="NHS Logo and symbol, meaning, history, PNG, brand">
              <a:extLst>
                <a:ext uri="{FF2B5EF4-FFF2-40B4-BE49-F238E27FC236}">
                  <a16:creationId xmlns:a16="http://schemas.microsoft.com/office/drawing/2014/main" id="{DEE8757D-A252-092E-4973-0D58092CE89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07" t="12643" r="7103" b="11495"/>
            <a:stretch/>
          </p:blipFill>
          <p:spPr bwMode="auto">
            <a:xfrm>
              <a:off x="6201327" y="393829"/>
              <a:ext cx="1031038" cy="4129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369906B-91A8-E239-ABF4-92CD6C8006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Arial"/>
      </a:majorFont>
      <a:minorFont>
        <a:latin typeface="Calibri" panose="020F0502020204030204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Arial"/>
      </a:majorFont>
      <a:minorFont>
        <a:latin typeface="Calibri" panose="020F0502020204030204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204</TotalTime>
  <Words>77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Katherine Fisher</cp:lastModifiedBy>
  <cp:revision>19</cp:revision>
  <dcterms:created xsi:type="dcterms:W3CDTF">2023-02-03T14:56:01Z</dcterms:created>
  <dcterms:modified xsi:type="dcterms:W3CDTF">2024-03-08T11:24:03Z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